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9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7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3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642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2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2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Дидактическая игра по обучению татарскому языку детей второй младшей группы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«т</a:t>
            </a:r>
            <a:r>
              <a:rPr lang="tt-RU" sz="2400" dirty="0" smtClean="0"/>
              <a:t>өс Һәм зурлык буенча </a:t>
            </a:r>
            <a:r>
              <a:rPr lang="ru-RU" sz="2400" dirty="0" smtClean="0"/>
              <a:t>тап»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1800" dirty="0" smtClean="0"/>
              <a:t>найди по цвету и размеру)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Шаякбирова</a:t>
            </a:r>
            <a:r>
              <a:rPr lang="ru-RU" dirty="0" smtClean="0"/>
              <a:t> Г.Ш.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4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Цели и задачи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у детей умение различать и называть основные цвета.</a:t>
            </a:r>
          </a:p>
          <a:p>
            <a:r>
              <a:rPr lang="ru-RU" dirty="0" smtClean="0"/>
              <a:t>Закреплять умение различать предметы по размеру.</a:t>
            </a:r>
          </a:p>
          <a:p>
            <a:r>
              <a:rPr lang="ru-RU" dirty="0" smtClean="0"/>
              <a:t>Совершенствовать  умение группировать предметы по цвету и размеру.</a:t>
            </a:r>
          </a:p>
          <a:p>
            <a:r>
              <a:rPr lang="ru-RU" dirty="0" smtClean="0"/>
              <a:t>Закреплять умение детей называть предметы на татарском языке (</a:t>
            </a:r>
            <a:r>
              <a:rPr lang="tt-RU" dirty="0" smtClean="0"/>
              <a:t>тәлинкә, чинаяк, кашык) их </a:t>
            </a:r>
            <a:r>
              <a:rPr lang="ru-RU" dirty="0" smtClean="0"/>
              <a:t>цвета (</a:t>
            </a:r>
            <a:r>
              <a:rPr lang="ru-RU" dirty="0" err="1" smtClean="0"/>
              <a:t>кызыл</a:t>
            </a:r>
            <a:r>
              <a:rPr lang="ru-RU" dirty="0" smtClean="0"/>
              <a:t>, </a:t>
            </a:r>
            <a:r>
              <a:rPr lang="tt-RU" dirty="0" smtClean="0"/>
              <a:t>зәңгәр, яшел, сары) и величину (зур, кечкенә).</a:t>
            </a:r>
          </a:p>
          <a:p>
            <a:r>
              <a:rPr lang="tt-RU" dirty="0" smtClean="0"/>
              <a:t>Обог</a:t>
            </a:r>
            <a:r>
              <a:rPr lang="ru-RU" dirty="0" err="1" smtClean="0"/>
              <a:t>ашать</a:t>
            </a:r>
            <a:r>
              <a:rPr lang="ru-RU" dirty="0" smtClean="0"/>
              <a:t>  и активизировать словарный запас.</a:t>
            </a:r>
          </a:p>
          <a:p>
            <a:r>
              <a:rPr lang="ru-RU" dirty="0" smtClean="0"/>
              <a:t>Развивать память, речь.</a:t>
            </a:r>
          </a:p>
          <a:p>
            <a:r>
              <a:rPr lang="ru-RU" dirty="0" smtClean="0"/>
              <a:t>Воспитывать внимательность и аккуратность.</a:t>
            </a:r>
          </a:p>
        </p:txBody>
      </p:sp>
    </p:spTree>
    <p:extLst>
      <p:ext uri="{BB962C8B-B14F-4D97-AF65-F5344CB8AC3E}">
        <p14:creationId xmlns:p14="http://schemas.microsoft.com/office/powerpoint/2010/main" val="5529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37413"/>
            <a:ext cx="10058400" cy="1027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Ход игры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443">
            <a:off x="4887171" y="3670961"/>
            <a:ext cx="2417655" cy="218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66">
            <a:off x="7421665" y="894237"/>
            <a:ext cx="3092976" cy="2530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2" y="3494481"/>
            <a:ext cx="3415989" cy="2581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66799" y="1664677"/>
            <a:ext cx="6447693" cy="402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Предложить детям рассмотреть картинки  и назвать их на татарском языке:</a:t>
            </a:r>
          </a:p>
          <a:p>
            <a:pPr>
              <a:buFontTx/>
              <a:buChar char="-"/>
            </a:pPr>
            <a:r>
              <a:rPr lang="tt-RU" dirty="0" smtClean="0">
                <a:solidFill>
                  <a:srgbClr val="FFFF00"/>
                </a:solidFill>
              </a:rPr>
              <a:t>“Бу нәрсә?”</a:t>
            </a:r>
          </a:p>
          <a:p>
            <a:pPr>
              <a:buFontTx/>
              <a:buChar char="-"/>
            </a:pPr>
            <a:r>
              <a:rPr lang="tt-RU" dirty="0" smtClean="0">
                <a:solidFill>
                  <a:srgbClr val="FFFF00"/>
                </a:solidFill>
              </a:rPr>
              <a:t>“Бу чинаяк” ,”Бу тәлинкә”, “бу кашык”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Определить размер предмета:</a:t>
            </a:r>
          </a:p>
          <a:p>
            <a:pPr>
              <a:buFontTx/>
              <a:buChar char="-"/>
            </a:pPr>
            <a:r>
              <a:rPr lang="tt-RU" dirty="0" smtClean="0">
                <a:solidFill>
                  <a:srgbClr val="FFFF00"/>
                </a:solidFill>
              </a:rPr>
              <a:t>“бу кашык зурмы?”(кечкенэме)</a:t>
            </a:r>
          </a:p>
          <a:p>
            <a:pPr>
              <a:buFontTx/>
              <a:buChar char="-"/>
            </a:pPr>
            <a:r>
              <a:rPr lang="tt-RU" dirty="0" smtClean="0">
                <a:solidFill>
                  <a:srgbClr val="FFFF00"/>
                </a:solidFill>
              </a:rPr>
              <a:t>“әйе, бу кашык зур”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FF00"/>
                </a:solidFill>
              </a:rPr>
              <a:t>Определи</a:t>
            </a:r>
            <a:r>
              <a:rPr lang="ru-RU" dirty="0" err="1" smtClean="0">
                <a:solidFill>
                  <a:srgbClr val="FFFF00"/>
                </a:solidFill>
              </a:rPr>
              <a:t>ть</a:t>
            </a:r>
            <a:r>
              <a:rPr lang="ru-RU" dirty="0" smtClean="0">
                <a:solidFill>
                  <a:srgbClr val="FFFF00"/>
                </a:solidFill>
              </a:rPr>
              <a:t> цвет предмета: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tt-RU" dirty="0" smtClean="0">
                <a:solidFill>
                  <a:srgbClr val="FFFF00"/>
                </a:solidFill>
              </a:rPr>
              <a:t>”тәлинкә нинди төстә?”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FFFF00"/>
                </a:solidFill>
              </a:rPr>
              <a:t>-”Тәлинкә кызыл” (яшел, сары)</a:t>
            </a:r>
          </a:p>
          <a:p>
            <a:pPr marL="0" indent="0">
              <a:buNone/>
            </a:pPr>
            <a:endParaRPr lang="tt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t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4482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Ребенку необходимо подобрать комплект посуды по цвету и размеру, назвать их на татарском языке.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432">
            <a:off x="949564" y="268318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412">
            <a:off x="7426464" y="2416528"/>
            <a:ext cx="3558318" cy="266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1" y="3513282"/>
            <a:ext cx="3282461" cy="2368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45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 процессе игры: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Закрепляются знания о цвете и величине предмета.</a:t>
            </a:r>
          </a:p>
          <a:p>
            <a:r>
              <a:rPr lang="ru-RU" dirty="0" smtClean="0"/>
              <a:t>Автоматизируется произношение названий предметов и цветов на </a:t>
            </a:r>
            <a:r>
              <a:rPr lang="ru-RU" dirty="0" err="1" smtClean="0"/>
              <a:t>тататрском</a:t>
            </a:r>
            <a:r>
              <a:rPr lang="ru-RU" dirty="0" smtClean="0"/>
              <a:t> языке.</a:t>
            </a:r>
          </a:p>
          <a:p>
            <a:r>
              <a:rPr lang="ru-RU" dirty="0" smtClean="0"/>
              <a:t> Закрепляется правильная артикуляция звуков татарского языка.</a:t>
            </a:r>
          </a:p>
          <a:p>
            <a:r>
              <a:rPr lang="ru-RU" dirty="0" smtClean="0"/>
              <a:t>Формируется представление о таком обобщающем понятии как посуда. </a:t>
            </a:r>
          </a:p>
          <a:p>
            <a:r>
              <a:rPr lang="ru-RU" dirty="0" smtClean="0"/>
              <a:t>Развивается память, речь, мелкая моторика пальцев рук.</a:t>
            </a:r>
          </a:p>
          <a:p>
            <a:r>
              <a:rPr lang="ru-RU" dirty="0" smtClean="0"/>
              <a:t>Воспитывается аккуратность, усидчивость, умение доводить начатое до конца.</a:t>
            </a:r>
          </a:p>
          <a:p>
            <a:r>
              <a:rPr lang="ru-RU" dirty="0" smtClean="0"/>
              <a:t>Воспитывается уважительное отношение к людям других национальностей.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302</TotalTime>
  <Words>245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Savon</vt:lpstr>
      <vt:lpstr>Дидактическая игра по обучению татарскому языку детей второй младшей группы  «төс Һәм зурлык буенча тап» (найди по цвету и размеру)</vt:lpstr>
      <vt:lpstr>Цели и задачи</vt:lpstr>
      <vt:lpstr>Ход игры</vt:lpstr>
      <vt:lpstr>Ребенку необходимо подобрать комплект посуды по цвету и размеру, назвать их на татарском языке.</vt:lpstr>
      <vt:lpstr>В процессе игры: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обучению детей татарскому языку детей второй младшей группы  «парын тап» (найди пару)</dc:title>
  <dc:creator>3 группа</dc:creator>
  <cp:lastModifiedBy>3 группа</cp:lastModifiedBy>
  <cp:revision>18</cp:revision>
  <dcterms:created xsi:type="dcterms:W3CDTF">2015-03-31T10:29:30Z</dcterms:created>
  <dcterms:modified xsi:type="dcterms:W3CDTF">2015-04-02T14:17:47Z</dcterms:modified>
</cp:coreProperties>
</file>